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18" r:id="rId26"/>
    <p:sldId id="419" r:id="rId27"/>
    <p:sldId id="420" r:id="rId28"/>
    <p:sldId id="451" r:id="rId29"/>
    <p:sldId id="421" r:id="rId30"/>
    <p:sldId id="422" r:id="rId31"/>
    <p:sldId id="423" r:id="rId32"/>
    <p:sldId id="425" r:id="rId33"/>
    <p:sldId id="424" r:id="rId34"/>
    <p:sldId id="427" r:id="rId35"/>
    <p:sldId id="426" r:id="rId36"/>
    <p:sldId id="428" r:id="rId37"/>
    <p:sldId id="429" r:id="rId38"/>
    <p:sldId id="430" r:id="rId39"/>
    <p:sldId id="459" r:id="rId40"/>
    <p:sldId id="460" r:id="rId41"/>
    <p:sldId id="431" r:id="rId42"/>
    <p:sldId id="432" r:id="rId43"/>
    <p:sldId id="433" r:id="rId44"/>
    <p:sldId id="434" r:id="rId45"/>
    <p:sldId id="435" r:id="rId46"/>
    <p:sldId id="454" r:id="rId47"/>
    <p:sldId id="458" r:id="rId48"/>
    <p:sldId id="455" r:id="rId49"/>
    <p:sldId id="456" r:id="rId50"/>
    <p:sldId id="457" r:id="rId51"/>
    <p:sldId id="436" r:id="rId52"/>
    <p:sldId id="437" r:id="rId53"/>
    <p:sldId id="452" r:id="rId54"/>
    <p:sldId id="438" r:id="rId55"/>
    <p:sldId id="439" r:id="rId56"/>
    <p:sldId id="440" r:id="rId57"/>
    <p:sldId id="441" r:id="rId58"/>
    <p:sldId id="442" r:id="rId59"/>
    <p:sldId id="443" r:id="rId60"/>
    <p:sldId id="444" r:id="rId61"/>
    <p:sldId id="446" r:id="rId62"/>
    <p:sldId id="445" r:id="rId63"/>
    <p:sldId id="448" r:id="rId64"/>
    <p:sldId id="447" r:id="rId65"/>
    <p:sldId id="310" r:id="rId66"/>
    <p:sldId id="265" r:id="rId67"/>
    <p:sldId id="339" r:id="rId6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4" autoAdjust="0"/>
    <p:restoredTop sz="94690" autoAdjust="0"/>
  </p:normalViewPr>
  <p:slideViewPr>
    <p:cSldViewPr snapToGrid="0" showGuides="1">
      <p:cViewPr varScale="1">
        <p:scale>
          <a:sx n="51" d="100"/>
          <a:sy n="51" d="100"/>
        </p:scale>
        <p:origin x="891" y="39"/>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67</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51</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65</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 Id="rId5" Type="http://schemas.openxmlformats.org/officeDocument/2006/relationships/image" Target="../media/image126.png"/><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44.png"/><Relationship Id="rId2" Type="http://schemas.openxmlformats.org/officeDocument/2006/relationships/image" Target="../media/image140.png"/><Relationship Id="rId1" Type="http://schemas.openxmlformats.org/officeDocument/2006/relationships/slideLayout" Target="../slideLayouts/slideLayout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8.xml"/><Relationship Id="rId5" Type="http://schemas.openxmlformats.org/officeDocument/2006/relationships/image" Target="../media/image151.png"/><Relationship Id="rId4" Type="http://schemas.openxmlformats.org/officeDocument/2006/relationships/image" Target="../media/image1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746" y="2863859"/>
            <a:ext cx="7577607" cy="3521311"/>
          </a:xfrm>
          <a:prstGeom prst="rect">
            <a:avLst/>
          </a:prstGeom>
        </p:spPr>
      </p:pic>
      <p:sp>
        <p:nvSpPr>
          <p:cNvPr id="2" name="Title 1"/>
          <p:cNvSpPr>
            <a:spLocks noGrp="1"/>
          </p:cNvSpPr>
          <p:nvPr>
            <p:ph type="title"/>
          </p:nvPr>
        </p:nvSpPr>
        <p:spPr/>
        <p:txBody>
          <a:bodyPr/>
          <a:lstStyle/>
          <a:p>
            <a:r>
              <a:rPr lang="de-DE" dirty="0" err="1"/>
              <a:t>Adding</a:t>
            </a:r>
            <a:r>
              <a:rPr lang="de-DE" dirty="0"/>
              <a:t> live </a:t>
            </a:r>
            <a:r>
              <a:rPr lang="de-DE" dirty="0" err="1"/>
              <a:t>video</a:t>
            </a:r>
            <a:r>
              <a:rPr lang="de-DE" dirty="0"/>
              <a:t> </a:t>
            </a:r>
            <a:r>
              <a:rPr lang="de-DE" dirty="0" err="1"/>
              <a:t>to</a:t>
            </a:r>
            <a:r>
              <a:rPr lang="de-DE" dirty="0"/>
              <a:t> a </a:t>
            </a:r>
            <a:r>
              <a:rPr lang="de-DE" dirty="0" err="1"/>
              <a:t>race</a:t>
            </a:r>
            <a:r>
              <a:rPr lang="de-DE" dirty="0"/>
              <a:t> </a:t>
            </a:r>
            <a:r>
              <a:rPr lang="de-DE" dirty="0" err="1"/>
              <a:t>replay</a:t>
            </a:r>
            <a:r>
              <a:rPr lang="de-DE" dirty="0"/>
              <a:t> 1/2</a:t>
            </a:r>
          </a:p>
        </p:txBody>
      </p:sp>
      <p:pic>
        <p:nvPicPr>
          <p:cNvPr id="4" name="Picture 3"/>
          <p:cNvPicPr>
            <a:picLocks noChangeAspect="1"/>
          </p:cNvPicPr>
          <p:nvPr/>
        </p:nvPicPr>
        <p:blipFill>
          <a:blip r:embed="rId3"/>
          <a:stretch>
            <a:fillRect/>
          </a:stretch>
        </p:blipFill>
        <p:spPr>
          <a:xfrm>
            <a:off x="253661" y="1317892"/>
            <a:ext cx="5986523" cy="1346176"/>
          </a:xfrm>
          <a:prstGeom prst="rect">
            <a:avLst/>
          </a:prstGeom>
        </p:spPr>
      </p:pic>
      <p:sp>
        <p:nvSpPr>
          <p:cNvPr id="5" name="Oval 4"/>
          <p:cNvSpPr/>
          <p:nvPr/>
        </p:nvSpPr>
        <p:spPr bwMode="gray">
          <a:xfrm>
            <a:off x="5296614" y="2362200"/>
            <a:ext cx="822831" cy="301868"/>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7100116" y="1521068"/>
            <a:ext cx="851969" cy="1116623"/>
          </a:xfrm>
          <a:prstGeom prst="rect">
            <a:avLst/>
          </a:prstGeom>
        </p:spPr>
      </p:pic>
      <p:cxnSp>
        <p:nvCxnSpPr>
          <p:cNvPr id="8" name="Curved Connector 7"/>
          <p:cNvCxnSpPr>
            <a:stCxn id="5" idx="6"/>
            <a:endCxn id="11" idx="2"/>
          </p:cNvCxnSpPr>
          <p:nvPr/>
        </p:nvCxnSpPr>
        <p:spPr>
          <a:xfrm flipV="1">
            <a:off x="6119445" y="1657062"/>
            <a:ext cx="988319" cy="85607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gray">
          <a:xfrm>
            <a:off x="7107764" y="1536440"/>
            <a:ext cx="798006" cy="24124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5003405" y="2405412"/>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6" name="TextBox 25"/>
          <p:cNvSpPr txBox="1"/>
          <p:nvPr/>
        </p:nvSpPr>
        <p:spPr>
          <a:xfrm>
            <a:off x="2814999" y="57940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1" name="Picture 30"/>
          <p:cNvPicPr>
            <a:picLocks noChangeAspect="1"/>
          </p:cNvPicPr>
          <p:nvPr/>
        </p:nvPicPr>
        <p:blipFill>
          <a:blip r:embed="rId5"/>
          <a:stretch>
            <a:fillRect/>
          </a:stretch>
        </p:blipFill>
        <p:spPr>
          <a:xfrm>
            <a:off x="3180750" y="3336326"/>
            <a:ext cx="1891597" cy="2227087"/>
          </a:xfrm>
          <a:prstGeom prst="rect">
            <a:avLst/>
          </a:prstGeom>
        </p:spPr>
      </p:pic>
      <p:sp>
        <p:nvSpPr>
          <p:cNvPr id="35" name="TextBox 34"/>
          <p:cNvSpPr txBox="1"/>
          <p:nvPr/>
        </p:nvSpPr>
        <p:spPr>
          <a:xfrm>
            <a:off x="2814999" y="534796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pic>
        <p:nvPicPr>
          <p:cNvPr id="38" name="Picture 37"/>
          <p:cNvPicPr>
            <a:picLocks noChangeAspect="1"/>
          </p:cNvPicPr>
          <p:nvPr/>
        </p:nvPicPr>
        <p:blipFill>
          <a:blip r:embed="rId6"/>
          <a:stretch>
            <a:fillRect/>
          </a:stretch>
        </p:blipFill>
        <p:spPr>
          <a:xfrm>
            <a:off x="5696680" y="3854212"/>
            <a:ext cx="2209089" cy="1191313"/>
          </a:xfrm>
          <a:prstGeom prst="rect">
            <a:avLst/>
          </a:prstGeom>
        </p:spPr>
      </p:pic>
      <p:sp>
        <p:nvSpPr>
          <p:cNvPr id="40" name="Oval 39"/>
          <p:cNvSpPr/>
          <p:nvPr/>
        </p:nvSpPr>
        <p:spPr bwMode="gray">
          <a:xfrm>
            <a:off x="7130622" y="4789771"/>
            <a:ext cx="428418" cy="215444"/>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366859" y="4110786"/>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43" name="TextBox 42"/>
          <p:cNvSpPr txBox="1"/>
          <p:nvPr/>
        </p:nvSpPr>
        <p:spPr>
          <a:xfrm>
            <a:off x="7995877" y="4080536"/>
            <a:ext cx="98067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800" kern="0" dirty="0">
                <a:solidFill>
                  <a:srgbClr val="FF0000"/>
                </a:solidFill>
                <a:ea typeface="Arial Unicode MS" pitchFamily="34" charset="-128"/>
                <a:cs typeface="Arial Unicode MS" pitchFamily="34" charset="-128"/>
              </a:rPr>
              <a:t>Enter link </a:t>
            </a:r>
            <a:r>
              <a:rPr lang="de-DE" sz="800" kern="0" dirty="0" err="1">
                <a:solidFill>
                  <a:srgbClr val="FF0000"/>
                </a:solidFill>
                <a:ea typeface="Arial Unicode MS" pitchFamily="34" charset="-128"/>
                <a:cs typeface="Arial Unicode MS" pitchFamily="34" charset="-128"/>
              </a:rPr>
              <a:t>to</a:t>
            </a:r>
            <a:r>
              <a:rPr lang="de-DE" sz="800" kern="0" dirty="0">
                <a:solidFill>
                  <a:srgbClr val="FF0000"/>
                </a:solidFill>
                <a:ea typeface="Arial Unicode MS" pitchFamily="34" charset="-128"/>
                <a:cs typeface="Arial Unicode MS" pitchFamily="34" charset="-128"/>
              </a:rPr>
              <a:t> </a:t>
            </a:r>
            <a:r>
              <a:rPr lang="de-DE" sz="800" kern="0" dirty="0" err="1">
                <a:solidFill>
                  <a:srgbClr val="FF0000"/>
                </a:solidFill>
                <a:ea typeface="Arial Unicode MS" pitchFamily="34" charset="-128"/>
                <a:cs typeface="Arial Unicode MS" pitchFamily="34" charset="-128"/>
              </a:rPr>
              <a:t>video</a:t>
            </a:r>
            <a:r>
              <a:rPr lang="de-DE" sz="800" kern="0" dirty="0">
                <a:solidFill>
                  <a:srgbClr val="FF0000"/>
                </a:solidFill>
                <a:ea typeface="Arial Unicode MS" pitchFamily="34" charset="-128"/>
                <a:cs typeface="Arial Unicode MS" pitchFamily="34" charset="-128"/>
              </a:rPr>
              <a:t> (</a:t>
            </a:r>
            <a:r>
              <a:rPr lang="de-DE" sz="800" kern="0" dirty="0" err="1">
                <a:solidFill>
                  <a:srgbClr val="FF0000"/>
                </a:solidFill>
                <a:ea typeface="Arial Unicode MS" pitchFamily="34" charset="-128"/>
                <a:cs typeface="Arial Unicode MS" pitchFamily="34" charset="-128"/>
              </a:rPr>
              <a:t>youtube</a:t>
            </a:r>
            <a:r>
              <a:rPr lang="de-DE" sz="800" kern="0" dirty="0">
                <a:solidFill>
                  <a:srgbClr val="FF0000"/>
                </a:solidFill>
                <a:ea typeface="Arial Unicode MS" pitchFamily="34" charset="-128"/>
                <a:cs typeface="Arial Unicode MS" pitchFamily="34" charset="-128"/>
              </a:rPr>
              <a:t>/mp4) </a:t>
            </a:r>
            <a:r>
              <a:rPr lang="de-DE" sz="800" kern="0" dirty="0" err="1">
                <a:solidFill>
                  <a:srgbClr val="FF0000"/>
                </a:solidFill>
                <a:ea typeface="Arial Unicode MS" pitchFamily="34" charset="-128"/>
                <a:cs typeface="Arial Unicode MS" pitchFamily="34" charset="-128"/>
              </a:rPr>
              <a:t>and</a:t>
            </a:r>
            <a:r>
              <a:rPr lang="de-DE" sz="800" kern="0" dirty="0">
                <a:solidFill>
                  <a:srgbClr val="FF0000"/>
                </a:solidFill>
                <a:ea typeface="Arial Unicode MS" pitchFamily="34" charset="-128"/>
                <a:cs typeface="Arial Unicode MS" pitchFamily="34" charset="-128"/>
              </a:rPr>
              <a:t> </a:t>
            </a:r>
            <a:r>
              <a:rPr lang="de-DE" sz="800" kern="0" dirty="0" err="1">
                <a:solidFill>
                  <a:srgbClr val="FF0000"/>
                </a:solidFill>
                <a:ea typeface="Arial Unicode MS" pitchFamily="34" charset="-128"/>
                <a:cs typeface="Arial Unicode MS" pitchFamily="34" charset="-128"/>
              </a:rPr>
              <a:t>name</a:t>
            </a:r>
            <a:endParaRPr lang="de-DE" sz="800" kern="0" dirty="0">
              <a:solidFill>
                <a:srgbClr val="FF0000"/>
              </a:solidFill>
              <a:ea typeface="Arial Unicode MS" pitchFamily="34" charset="-128"/>
              <a:cs typeface="Arial Unicode MS" pitchFamily="34" charset="-128"/>
            </a:endParaRPr>
          </a:p>
        </p:txBody>
      </p:sp>
      <p:sp>
        <p:nvSpPr>
          <p:cNvPr id="44" name="Oval 43"/>
          <p:cNvSpPr/>
          <p:nvPr/>
        </p:nvSpPr>
        <p:spPr bwMode="gray">
          <a:xfrm>
            <a:off x="3157890" y="5774341"/>
            <a:ext cx="743550" cy="246299"/>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211230" y="5347969"/>
            <a:ext cx="286350" cy="246299"/>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p:cNvCxnSpPr>
          <p:nvPr/>
        </p:nvCxnSpPr>
        <p:spPr>
          <a:xfrm flipV="1">
            <a:off x="3497580" y="4218508"/>
            <a:ext cx="2788755" cy="1252611"/>
          </a:xfrm>
          <a:prstGeom prst="curvedConnector3">
            <a:avLst>
              <a:gd name="adj1" fmla="val 6721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644640" y="4084319"/>
            <a:ext cx="1261129" cy="27002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6824524" y="4789771"/>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(5)</a:t>
            </a:r>
          </a:p>
        </p:txBody>
      </p:sp>
    </p:spTree>
    <p:extLst>
      <p:ext uri="{BB962C8B-B14F-4D97-AF65-F5344CB8AC3E}">
        <p14:creationId xmlns:p14="http://schemas.microsoft.com/office/powerpoint/2010/main" val="98911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266" y="1355100"/>
            <a:ext cx="8482254" cy="3941700"/>
          </a:xfrm>
          <a:prstGeom prst="rect">
            <a:avLst/>
          </a:prstGeom>
        </p:spPr>
      </p:pic>
      <p:sp>
        <p:nvSpPr>
          <p:cNvPr id="2" name="Title 1"/>
          <p:cNvSpPr>
            <a:spLocks noGrp="1"/>
          </p:cNvSpPr>
          <p:nvPr>
            <p:ph type="title"/>
          </p:nvPr>
        </p:nvSpPr>
        <p:spPr/>
        <p:txBody>
          <a:bodyPr/>
          <a:lstStyle/>
          <a:p>
            <a:r>
              <a:rPr lang="de-DE" dirty="0" err="1"/>
              <a:t>Adding</a:t>
            </a:r>
            <a:r>
              <a:rPr lang="de-DE" dirty="0"/>
              <a:t> live </a:t>
            </a:r>
            <a:r>
              <a:rPr lang="de-DE" dirty="0" err="1"/>
              <a:t>video</a:t>
            </a:r>
            <a:r>
              <a:rPr lang="de-DE" dirty="0"/>
              <a:t> </a:t>
            </a:r>
            <a:r>
              <a:rPr lang="de-DE" dirty="0" err="1"/>
              <a:t>to</a:t>
            </a:r>
            <a:r>
              <a:rPr lang="de-DE" dirty="0"/>
              <a:t> a </a:t>
            </a:r>
            <a:r>
              <a:rPr lang="de-DE" dirty="0" err="1"/>
              <a:t>race</a:t>
            </a:r>
            <a:r>
              <a:rPr lang="de-DE" dirty="0"/>
              <a:t> </a:t>
            </a:r>
            <a:r>
              <a:rPr lang="de-DE" dirty="0" err="1"/>
              <a:t>replay</a:t>
            </a:r>
            <a:r>
              <a:rPr lang="de-DE" dirty="0"/>
              <a:t> 2/2</a:t>
            </a:r>
          </a:p>
        </p:txBody>
      </p:sp>
      <p:pic>
        <p:nvPicPr>
          <p:cNvPr id="3" name="Picture 2"/>
          <p:cNvPicPr>
            <a:picLocks noChangeAspect="1"/>
          </p:cNvPicPr>
          <p:nvPr/>
        </p:nvPicPr>
        <p:blipFill>
          <a:blip r:embed="rId3"/>
          <a:stretch>
            <a:fillRect/>
          </a:stretch>
        </p:blipFill>
        <p:spPr>
          <a:xfrm>
            <a:off x="3328278" y="1909734"/>
            <a:ext cx="2252663" cy="2676388"/>
          </a:xfrm>
          <a:prstGeom prst="rect">
            <a:avLst/>
          </a:prstGeom>
        </p:spPr>
      </p:pic>
      <p:sp>
        <p:nvSpPr>
          <p:cNvPr id="20" name="Oval 19"/>
          <p:cNvSpPr/>
          <p:nvPr/>
        </p:nvSpPr>
        <p:spPr bwMode="gray">
          <a:xfrm>
            <a:off x="5332340" y="3587584"/>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22198" y="2967191"/>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095030" y="3358013"/>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320660" y="3586856"/>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335365"/>
            <a:ext cx="2402129" cy="2328075"/>
          </a:xfrm>
          <a:prstGeom prst="rect">
            <a:avLst/>
          </a:prstGeom>
        </p:spPr>
      </p:pic>
      <p:cxnSp>
        <p:nvCxnSpPr>
          <p:cNvPr id="28" name="Curved Connector 27"/>
          <p:cNvCxnSpPr>
            <a:stCxn id="27" idx="2"/>
            <a:endCxn id="6" idx="3"/>
          </p:cNvCxnSpPr>
          <p:nvPr/>
        </p:nvCxnSpPr>
        <p:spPr>
          <a:xfrm rot="10800000">
            <a:off x="2726128" y="3499403"/>
            <a:ext cx="594532" cy="16863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54085" y="3937376"/>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407710"/>
            <a:ext cx="8469182"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move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position</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want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it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playing</a:t>
            </a:r>
            <a:r>
              <a:rPr lang="de-DE" sz="1200" kern="0" dirty="0">
                <a:latin typeface="+mn-lt"/>
                <a:ea typeface="Arial Unicode MS" pitchFamily="34" charset="-128"/>
                <a:cs typeface="Arial Unicode MS" pitchFamily="34" charset="-128"/>
              </a:rPr>
              <a:t>. </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     This </a:t>
            </a:r>
            <a:r>
              <a:rPr lang="de-DE" sz="1200" kern="0" dirty="0" err="1">
                <a:latin typeface="+mn-lt"/>
                <a:ea typeface="Arial Unicode MS" pitchFamily="34" charset="-128"/>
                <a:cs typeface="Arial Unicode MS" pitchFamily="34" charset="-128"/>
              </a:rPr>
              <a:t>is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only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possible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with</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youtube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videos</a:t>
            </a:r>
            <a:r>
              <a:rPr lang="de-DE" sz="1200" kern="0" dirty="0">
                <a:latin typeface="+mn-lt"/>
                <a:ea typeface="Arial Unicode MS" pitchFamily="34" charset="-128"/>
                <a:cs typeface="Arial Unicode MS" pitchFamily="34" charset="-128"/>
              </a:rPr>
              <a:t>. Videos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type „.mp4“ will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beginning</a:t>
            </a:r>
            <a:r>
              <a:rPr lang="de-DE" sz="1200" kern="0" dirty="0">
                <a:latin typeface="+mn-lt"/>
                <a:ea typeface="Arial Unicode MS" pitchFamily="34" charset="-128"/>
                <a:cs typeface="Arial Unicode MS" pitchFamily="34" charset="-128"/>
              </a:rPr>
              <a:t>. </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position</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want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then</a:t>
            </a:r>
            <a:r>
              <a:rPr lang="de-DE" sz="1200" kern="0" dirty="0">
                <a:latin typeface="+mn-lt"/>
                <a:ea typeface="Arial Unicode MS" pitchFamily="34" charset="-128"/>
                <a:cs typeface="Arial Unicode MS" pitchFamily="34" charset="-128"/>
              </a:rPr>
              <a:t>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33180" y="4979155"/>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224065"/>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04159" y="5089552"/>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497142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3942863"/>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4565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50291" y="3757257"/>
            <a:ext cx="4142221" cy="2701786"/>
          </a:xfrm>
          <a:prstGeom prst="rect">
            <a:avLst/>
          </a:prstGeom>
        </p:spPr>
      </p:pic>
      <p:sp>
        <p:nvSpPr>
          <p:cNvPr id="2" name="Title 1"/>
          <p:cNvSpPr>
            <a:spLocks noGrp="1"/>
          </p:cNvSpPr>
          <p:nvPr>
            <p:ph type="title"/>
          </p:nvPr>
        </p:nvSpPr>
        <p:spPr/>
        <p:txBody>
          <a:bodyPr/>
          <a:lstStyle/>
          <a:p>
            <a:r>
              <a:rPr lang="en-US" dirty="0"/>
              <a:t>Edit Mark Position Mask</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Admin permission and Race hast to be in tracking status</a:t>
            </a:r>
          </a:p>
          <a:p>
            <a:pPr lvl="1"/>
            <a:r>
              <a:rPr lang="en-US" dirty="0"/>
              <a:t>Go to events </a:t>
            </a:r>
          </a:p>
          <a:p>
            <a:pPr lvl="1"/>
            <a:r>
              <a:rPr lang="en-US" dirty="0"/>
              <a:t>Choose event </a:t>
            </a:r>
          </a:p>
          <a:p>
            <a:pPr lvl="1"/>
            <a:r>
              <a:rPr lang="en-US" dirty="0"/>
              <a:t>Choose boat class </a:t>
            </a:r>
          </a:p>
          <a:p>
            <a:pPr lvl="2"/>
            <a:endParaRPr lang="en-US" dirty="0"/>
          </a:p>
        </p:txBody>
      </p:sp>
      <p:pic>
        <p:nvPicPr>
          <p:cNvPr id="6" name="Picture 5"/>
          <p:cNvPicPr>
            <a:picLocks noChangeAspect="1"/>
          </p:cNvPicPr>
          <p:nvPr/>
        </p:nvPicPr>
        <p:blipFill>
          <a:blip r:embed="rId3"/>
          <a:stretch>
            <a:fillRect/>
          </a:stretch>
        </p:blipFill>
        <p:spPr>
          <a:xfrm>
            <a:off x="4055610" y="1400530"/>
            <a:ext cx="4764390" cy="3107601"/>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Edit Mark Position </a:t>
            </a:r>
            <a:r>
              <a:rPr lang="de-DE" dirty="0" err="1"/>
              <a:t>Mask</a:t>
            </a:r>
            <a:r>
              <a:rPr lang="de-DE" dirty="0"/>
              <a:t> (2)</a:t>
            </a:r>
          </a:p>
        </p:txBody>
      </p:sp>
      <p:pic>
        <p:nvPicPr>
          <p:cNvPr id="5" name="Picture 4"/>
          <p:cNvPicPr>
            <a:picLocks noChangeAspect="1"/>
          </p:cNvPicPr>
          <p:nvPr/>
        </p:nvPicPr>
        <p:blipFill>
          <a:blip r:embed="rId2"/>
          <a:stretch>
            <a:fillRect/>
          </a:stretch>
        </p:blipFill>
        <p:spPr>
          <a:xfrm>
            <a:off x="468006" y="3431357"/>
            <a:ext cx="4103994" cy="2676518"/>
          </a:xfrm>
          <a:prstGeom prst="rect">
            <a:avLst/>
          </a:prstGeom>
        </p:spPr>
      </p:pic>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Select race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4" name="Picture 3"/>
          <p:cNvPicPr>
            <a:picLocks noChangeAspect="1"/>
          </p:cNvPicPr>
          <p:nvPr/>
        </p:nvPicPr>
        <p:blipFill>
          <a:blip r:embed="rId3"/>
          <a:stretch>
            <a:fillRect/>
          </a:stretch>
        </p:blipFill>
        <p:spPr>
          <a:xfrm>
            <a:off x="4147794" y="1399584"/>
            <a:ext cx="3996606" cy="2606808"/>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628562" y="3607908"/>
            <a:ext cx="4453512" cy="2904829"/>
          </a:xfrm>
          <a:prstGeom prst="rect">
            <a:avLst/>
          </a:prstGeom>
        </p:spPr>
      </p:pic>
      <p:sp>
        <p:nvSpPr>
          <p:cNvPr id="2" name="Title 1"/>
          <p:cNvSpPr>
            <a:spLocks noGrp="1"/>
          </p:cNvSpPr>
          <p:nvPr>
            <p:ph type="title"/>
          </p:nvPr>
        </p:nvSpPr>
        <p:spPr/>
        <p:txBody>
          <a:bodyPr/>
          <a:lstStyle/>
          <a:p>
            <a:r>
              <a:rPr lang="en-US" dirty="0"/>
              <a:t>Edit Mark Position Mask-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Edit Mark Position</a:t>
            </a:r>
          </a:p>
          <a:p>
            <a:pPr marL="285750" indent="-285750">
              <a:buFont typeface="Arial" panose="020B0604020202020204" pitchFamily="34" charset="0"/>
              <a:buChar char="•"/>
            </a:pPr>
            <a:r>
              <a:rPr lang="en-GB" dirty="0"/>
              <a:t>Choose the mark you want to edit</a:t>
            </a:r>
          </a:p>
          <a:p>
            <a:pPr marL="465750" lvl="1" indent="-285750">
              <a:buFont typeface="Arial" panose="020B0604020202020204" pitchFamily="34" charset="0"/>
              <a:buChar char="•"/>
            </a:pPr>
            <a:r>
              <a:rPr lang="en-GB" dirty="0"/>
              <a:t>After that 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12" name="Picture 11"/>
          <p:cNvPicPr>
            <a:picLocks noChangeAspect="1"/>
          </p:cNvPicPr>
          <p:nvPr/>
        </p:nvPicPr>
        <p:blipFill>
          <a:blip r:embed="rId3"/>
          <a:stretch>
            <a:fillRect/>
          </a:stretch>
        </p:blipFill>
        <p:spPr>
          <a:xfrm>
            <a:off x="4524866" y="1078184"/>
            <a:ext cx="4213781" cy="2727952"/>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484213" y="3679960"/>
            <a:ext cx="4335787" cy="2828041"/>
          </a:xfrm>
          <a:prstGeom prst="rect">
            <a:avLst/>
          </a:prstGeom>
        </p:spPr>
      </p:pic>
      <p:sp>
        <p:nvSpPr>
          <p:cNvPr id="2" name="Title 1"/>
          <p:cNvSpPr>
            <a:spLocks noGrp="1"/>
          </p:cNvSpPr>
          <p:nvPr>
            <p:ph type="title"/>
          </p:nvPr>
        </p:nvSpPr>
        <p:spPr/>
        <p:txBody>
          <a:bodyPr/>
          <a:lstStyle/>
          <a:p>
            <a:r>
              <a:rPr lang="en-US" dirty="0"/>
              <a:t>Edit Mark Position Mask-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Choose time point at which you want to add the position on the timeline below the map</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fix</a:t>
            </a:r>
          </a:p>
          <a:p>
            <a:pPr marL="465750" lvl="1" indent="-285750">
              <a:buFont typeface="Arial" panose="020B0604020202020204" pitchFamily="34" charset="0"/>
              <a:buChar char="•"/>
            </a:pPr>
            <a:r>
              <a:rPr lang="en-GB" dirty="0"/>
              <a:t>you can now use the timeline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10" name="Picture 9"/>
          <p:cNvPicPr>
            <a:picLocks noChangeAspect="1"/>
          </p:cNvPicPr>
          <p:nvPr/>
        </p:nvPicPr>
        <p:blipFill>
          <a:blip r:embed="rId3"/>
          <a:stretch>
            <a:fillRect/>
          </a:stretch>
        </p:blipFill>
        <p:spPr>
          <a:xfrm>
            <a:off x="4351910" y="1058394"/>
            <a:ext cx="4313660" cy="2813609"/>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60915" y="3469064"/>
            <a:ext cx="4559084" cy="2973687"/>
          </a:xfrm>
          <a:prstGeom prst="rect">
            <a:avLst/>
          </a:prstGeom>
        </p:spPr>
      </p:pic>
      <p:sp>
        <p:nvSpPr>
          <p:cNvPr id="2" name="Title 1"/>
          <p:cNvSpPr>
            <a:spLocks noGrp="1"/>
          </p:cNvSpPr>
          <p:nvPr>
            <p:ph type="title"/>
          </p:nvPr>
        </p:nvSpPr>
        <p:spPr/>
        <p:txBody>
          <a:bodyPr/>
          <a:lstStyle/>
          <a:p>
            <a:r>
              <a:rPr lang="en-US" dirty="0"/>
              <a:t>Edit Mark Position Mask- Edit existing location fix for Mark</a:t>
            </a:r>
            <a:endParaRPr lang="de-DE" dirty="0"/>
          </a:p>
        </p:txBody>
      </p:sp>
      <p:sp>
        <p:nvSpPr>
          <p:cNvPr id="3" name="Text Placeholder 2"/>
          <p:cNvSpPr>
            <a:spLocks noGrp="1"/>
          </p:cNvSpPr>
          <p:nvPr>
            <p:ph type="body" sz="quarter" idx="10"/>
          </p:nvPr>
        </p:nvSpPr>
        <p:spPr>
          <a:xfrm>
            <a:off x="324000" y="1692000"/>
            <a:ext cx="3936915" cy="3831818"/>
          </a:xfrm>
        </p:spPr>
        <p:txBody>
          <a:bodyPr/>
          <a:lstStyle/>
          <a:p>
            <a:pPr marL="285750" indent="-285750">
              <a:buFont typeface="Arial" panose="020B0604020202020204" pitchFamily="34" charset="0"/>
              <a:buChar char="•"/>
            </a:pPr>
            <a:r>
              <a:rPr lang="en-US" dirty="0"/>
              <a:t>Click on mark which’s location fixes you want to edit</a:t>
            </a:r>
          </a:p>
          <a:p>
            <a:pPr marL="465750" lvl="1" indent="-285750">
              <a:buFont typeface="Arial" panose="020B0604020202020204" pitchFamily="34" charset="0"/>
              <a:buChar char="•"/>
            </a:pPr>
            <a:r>
              <a:rPr lang="en-US" dirty="0"/>
              <a:t>You will see all the available location fixes for that mark</a:t>
            </a:r>
          </a:p>
          <a:p>
            <a:pPr marL="285750" indent="-285750">
              <a:buFont typeface="Arial" panose="020B0604020202020204" pitchFamily="34" charset="0"/>
              <a:buChar char="•"/>
            </a:pPr>
            <a:r>
              <a:rPr lang="en-US" dirty="0"/>
              <a:t>To change location of a fix click on the fix and chose move fix</a:t>
            </a:r>
          </a:p>
          <a:p>
            <a:pPr marL="285750" indent="-285750">
              <a:buFont typeface="Arial" panose="020B0604020202020204" pitchFamily="34" charset="0"/>
              <a:buChar char="•"/>
            </a:pPr>
            <a:r>
              <a:rPr lang="en-US" dirty="0"/>
              <a:t>Now you can move the fix by dragging the map</a:t>
            </a:r>
          </a:p>
          <a:p>
            <a:pPr marL="285750" indent="-285750">
              <a:buFont typeface="Arial" panose="020B0604020202020204" pitchFamily="34" charset="0"/>
              <a:buChar char="•"/>
            </a:pPr>
            <a:r>
              <a:rPr lang="en-US" dirty="0"/>
              <a:t>To save the change click on confirm move</a:t>
            </a:r>
          </a:p>
          <a:p>
            <a:pPr marL="285750" indent="-285750">
              <a:buFont typeface="Arial" panose="020B0604020202020204" pitchFamily="34" charset="0"/>
              <a:buChar char="•"/>
            </a:pPr>
            <a:endParaRPr lang="en-US" dirty="0"/>
          </a:p>
          <a:p>
            <a:endParaRPr lang="de-DE" dirty="0"/>
          </a:p>
        </p:txBody>
      </p:sp>
      <p:pic>
        <p:nvPicPr>
          <p:cNvPr id="7" name="Picture 6"/>
          <p:cNvPicPr>
            <a:picLocks noChangeAspect="1"/>
          </p:cNvPicPr>
          <p:nvPr/>
        </p:nvPicPr>
        <p:blipFill>
          <a:blip r:embed="rId3"/>
          <a:stretch>
            <a:fillRect/>
          </a:stretch>
        </p:blipFill>
        <p:spPr>
          <a:xfrm>
            <a:off x="4413182" y="987807"/>
            <a:ext cx="4406817" cy="2874371"/>
          </a:xfrm>
          <a:prstGeom prst="rect">
            <a:avLst/>
          </a:prstGeom>
        </p:spPr>
      </p:pic>
    </p:spTree>
    <p:extLst>
      <p:ext uri="{BB962C8B-B14F-4D97-AF65-F5344CB8AC3E}">
        <p14:creationId xmlns:p14="http://schemas.microsoft.com/office/powerpoint/2010/main" val="3960971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2458</Words>
  <Application>Microsoft Office PowerPoint</Application>
  <PresentationFormat>On-screen Show (4:3)</PresentationFormat>
  <Paragraphs>552</Paragraphs>
  <Slides>67</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live video to a race replay 1/2</vt:lpstr>
      <vt:lpstr>Adding live video to a race replay 2/2</vt:lpstr>
      <vt:lpstr>Configuring Your Regatta</vt:lpstr>
      <vt:lpstr>Configuring Your Regatta – Options for Race Manager App</vt:lpstr>
      <vt:lpstr>Result Import from External Regatta Management System</vt:lpstr>
      <vt:lpstr>Importing Scores 1/2</vt:lpstr>
      <vt:lpstr>Importing Scores 2/2</vt:lpstr>
      <vt:lpstr>Edit Mark Position Mask</vt:lpstr>
      <vt:lpstr>Edit Mark Position Mask (2)</vt:lpstr>
      <vt:lpstr>Edit Mark Position Mask- Add new location fix for Mark</vt:lpstr>
      <vt:lpstr>Edit Mark Position Mask- Add new location fix for Mark (2)</vt:lpstr>
      <vt:lpstr>Edit Mark Position Mask-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Pflueger, Maximilian</cp:lastModifiedBy>
  <cp:revision>550</cp:revision>
  <dcterms:created xsi:type="dcterms:W3CDTF">2013-03-18T12:38:06Z</dcterms:created>
  <dcterms:modified xsi:type="dcterms:W3CDTF">2017-03-15T12:32:55Z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